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7777163" cy="10909300"/>
  <p:notesSz cx="6888163" cy="10020300"/>
  <p:defaultTextStyle>
    <a:defPPr>
      <a:defRPr lang="ja-JP"/>
    </a:defPPr>
    <a:lvl1pPr marL="0" algn="l" defTabSz="106774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33872" algn="l" defTabSz="106774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67745" algn="l" defTabSz="106774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01617" algn="l" defTabSz="106774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35490" algn="l" defTabSz="106774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69362" algn="l" defTabSz="106774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03235" algn="l" defTabSz="106774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737107" algn="l" defTabSz="106774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270980" algn="l" defTabSz="106774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66FF"/>
    <a:srgbClr val="9900FF"/>
    <a:srgbClr val="F83A5A"/>
    <a:srgbClr val="009900"/>
    <a:srgbClr val="FD2211"/>
    <a:srgbClr val="DD6909"/>
    <a:srgbClr val="FF7C80"/>
    <a:srgbClr val="FF5050"/>
    <a:srgbClr val="FE9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6" y="360"/>
      </p:cViewPr>
      <p:guideLst>
        <p:guide orient="horz" pos="3436"/>
        <p:guide pos="24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3287" y="3388956"/>
            <a:ext cx="6610589" cy="233842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66575" y="6181937"/>
            <a:ext cx="5444014" cy="27879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38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8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638443" y="436880"/>
            <a:ext cx="1749862" cy="930825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8858" y="436880"/>
            <a:ext cx="5119966" cy="930825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29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64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4342" y="7010236"/>
            <a:ext cx="6610589" cy="216670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14342" y="4623828"/>
            <a:ext cx="6610589" cy="238640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38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77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5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9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3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37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0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9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8858" y="2545505"/>
            <a:ext cx="3434914" cy="719963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53391" y="2545505"/>
            <a:ext cx="3434914" cy="719963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27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8859" y="2441967"/>
            <a:ext cx="3436264" cy="101769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872" indent="0">
              <a:buNone/>
              <a:defRPr sz="2300" b="1"/>
            </a:lvl2pPr>
            <a:lvl3pPr marL="1067745" indent="0">
              <a:buNone/>
              <a:defRPr sz="2100" b="1"/>
            </a:lvl3pPr>
            <a:lvl4pPr marL="1601617" indent="0">
              <a:buNone/>
              <a:defRPr sz="1900" b="1"/>
            </a:lvl4pPr>
            <a:lvl5pPr marL="2135490" indent="0">
              <a:buNone/>
              <a:defRPr sz="1900" b="1"/>
            </a:lvl5pPr>
            <a:lvl6pPr marL="2669362" indent="0">
              <a:buNone/>
              <a:defRPr sz="1900" b="1"/>
            </a:lvl6pPr>
            <a:lvl7pPr marL="3203235" indent="0">
              <a:buNone/>
              <a:defRPr sz="1900" b="1"/>
            </a:lvl7pPr>
            <a:lvl8pPr marL="3737107" indent="0">
              <a:buNone/>
              <a:defRPr sz="1900" b="1"/>
            </a:lvl8pPr>
            <a:lvl9pPr marL="4270980" indent="0">
              <a:buNone/>
              <a:defRPr sz="1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8859" y="3459662"/>
            <a:ext cx="3436264" cy="628547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50692" y="2441967"/>
            <a:ext cx="3437614" cy="101769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872" indent="0">
              <a:buNone/>
              <a:defRPr sz="2300" b="1"/>
            </a:lvl2pPr>
            <a:lvl3pPr marL="1067745" indent="0">
              <a:buNone/>
              <a:defRPr sz="2100" b="1"/>
            </a:lvl3pPr>
            <a:lvl4pPr marL="1601617" indent="0">
              <a:buNone/>
              <a:defRPr sz="1900" b="1"/>
            </a:lvl4pPr>
            <a:lvl5pPr marL="2135490" indent="0">
              <a:buNone/>
              <a:defRPr sz="1900" b="1"/>
            </a:lvl5pPr>
            <a:lvl6pPr marL="2669362" indent="0">
              <a:buNone/>
              <a:defRPr sz="1900" b="1"/>
            </a:lvl6pPr>
            <a:lvl7pPr marL="3203235" indent="0">
              <a:buNone/>
              <a:defRPr sz="1900" b="1"/>
            </a:lvl7pPr>
            <a:lvl8pPr marL="3737107" indent="0">
              <a:buNone/>
              <a:defRPr sz="1900" b="1"/>
            </a:lvl8pPr>
            <a:lvl9pPr marL="4270980" indent="0">
              <a:buNone/>
              <a:defRPr sz="1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950692" y="3459662"/>
            <a:ext cx="3437614" cy="628547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02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67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8859" y="434352"/>
            <a:ext cx="2558633" cy="1848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0655" y="434353"/>
            <a:ext cx="4347651" cy="9310786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88859" y="2282873"/>
            <a:ext cx="2558633" cy="7462265"/>
          </a:xfrm>
        </p:spPr>
        <p:txBody>
          <a:bodyPr/>
          <a:lstStyle>
            <a:lvl1pPr marL="0" indent="0">
              <a:buNone/>
              <a:defRPr sz="1600"/>
            </a:lvl1pPr>
            <a:lvl2pPr marL="533872" indent="0">
              <a:buNone/>
              <a:defRPr sz="1400"/>
            </a:lvl2pPr>
            <a:lvl3pPr marL="1067745" indent="0">
              <a:buNone/>
              <a:defRPr sz="1200"/>
            </a:lvl3pPr>
            <a:lvl4pPr marL="1601617" indent="0">
              <a:buNone/>
              <a:defRPr sz="1100"/>
            </a:lvl4pPr>
            <a:lvl5pPr marL="2135490" indent="0">
              <a:buNone/>
              <a:defRPr sz="1100"/>
            </a:lvl5pPr>
            <a:lvl6pPr marL="2669362" indent="0">
              <a:buNone/>
              <a:defRPr sz="1100"/>
            </a:lvl6pPr>
            <a:lvl7pPr marL="3203235" indent="0">
              <a:buNone/>
              <a:defRPr sz="1100"/>
            </a:lvl7pPr>
            <a:lvl8pPr marL="3737107" indent="0">
              <a:buNone/>
              <a:defRPr sz="1100"/>
            </a:lvl8pPr>
            <a:lvl9pPr marL="4270980" indent="0">
              <a:buNone/>
              <a:defRPr sz="1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05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378" y="7636510"/>
            <a:ext cx="4666298" cy="90153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24378" y="974766"/>
            <a:ext cx="4666298" cy="6545580"/>
          </a:xfrm>
        </p:spPr>
        <p:txBody>
          <a:bodyPr/>
          <a:lstStyle>
            <a:lvl1pPr marL="0" indent="0">
              <a:buNone/>
              <a:defRPr sz="3700"/>
            </a:lvl1pPr>
            <a:lvl2pPr marL="533872" indent="0">
              <a:buNone/>
              <a:defRPr sz="3300"/>
            </a:lvl2pPr>
            <a:lvl3pPr marL="1067745" indent="0">
              <a:buNone/>
              <a:defRPr sz="2800"/>
            </a:lvl3pPr>
            <a:lvl4pPr marL="1601617" indent="0">
              <a:buNone/>
              <a:defRPr sz="2300"/>
            </a:lvl4pPr>
            <a:lvl5pPr marL="2135490" indent="0">
              <a:buNone/>
              <a:defRPr sz="2300"/>
            </a:lvl5pPr>
            <a:lvl6pPr marL="2669362" indent="0">
              <a:buNone/>
              <a:defRPr sz="2300"/>
            </a:lvl6pPr>
            <a:lvl7pPr marL="3203235" indent="0">
              <a:buNone/>
              <a:defRPr sz="2300"/>
            </a:lvl7pPr>
            <a:lvl8pPr marL="3737107" indent="0">
              <a:buNone/>
              <a:defRPr sz="2300"/>
            </a:lvl8pPr>
            <a:lvl9pPr marL="4270980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4378" y="8538044"/>
            <a:ext cx="4666298" cy="1280326"/>
          </a:xfrm>
        </p:spPr>
        <p:txBody>
          <a:bodyPr/>
          <a:lstStyle>
            <a:lvl1pPr marL="0" indent="0">
              <a:buNone/>
              <a:defRPr sz="1600"/>
            </a:lvl1pPr>
            <a:lvl2pPr marL="533872" indent="0">
              <a:buNone/>
              <a:defRPr sz="1400"/>
            </a:lvl2pPr>
            <a:lvl3pPr marL="1067745" indent="0">
              <a:buNone/>
              <a:defRPr sz="1200"/>
            </a:lvl3pPr>
            <a:lvl4pPr marL="1601617" indent="0">
              <a:buNone/>
              <a:defRPr sz="1100"/>
            </a:lvl4pPr>
            <a:lvl5pPr marL="2135490" indent="0">
              <a:buNone/>
              <a:defRPr sz="1100"/>
            </a:lvl5pPr>
            <a:lvl6pPr marL="2669362" indent="0">
              <a:buNone/>
              <a:defRPr sz="1100"/>
            </a:lvl6pPr>
            <a:lvl7pPr marL="3203235" indent="0">
              <a:buNone/>
              <a:defRPr sz="1100"/>
            </a:lvl7pPr>
            <a:lvl8pPr marL="3737107" indent="0">
              <a:buNone/>
              <a:defRPr sz="1100"/>
            </a:lvl8pPr>
            <a:lvl9pPr marL="4270980" indent="0">
              <a:buNone/>
              <a:defRPr sz="1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15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88858" y="436878"/>
            <a:ext cx="6999447" cy="1818217"/>
          </a:xfrm>
          <a:prstGeom prst="rect">
            <a:avLst/>
          </a:prstGeom>
        </p:spPr>
        <p:txBody>
          <a:bodyPr vert="horz" lIns="106774" tIns="53387" rIns="106774" bIns="53387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8858" y="2545505"/>
            <a:ext cx="6999447" cy="7199633"/>
          </a:xfrm>
          <a:prstGeom prst="rect">
            <a:avLst/>
          </a:prstGeom>
        </p:spPr>
        <p:txBody>
          <a:bodyPr vert="horz" lIns="106774" tIns="53387" rIns="106774" bIns="53387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88858" y="10111306"/>
            <a:ext cx="1814671" cy="580819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88D3-6C0B-4D15-99EE-A96A07F310B0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57198" y="10111306"/>
            <a:ext cx="2462768" cy="580819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573634" y="10111306"/>
            <a:ext cx="1814671" cy="580819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46E7C-5BDC-441A-838E-42CCCCB25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57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7745" rtl="0" eaLnBrk="1" latinLnBrk="0" hangingPunct="1">
        <a:spcBef>
          <a:spcPct val="0"/>
        </a:spcBef>
        <a:buNone/>
        <a:defRPr kumimoji="1"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404" indent="-400404" algn="l" defTabSz="106774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7543" indent="-333670" algn="l" defTabSz="106774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4681" indent="-266936" algn="l" defTabSz="106774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554" indent="-266936" algn="l" defTabSz="106774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2426" indent="-266936" algn="l" defTabSz="1067745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6298" indent="-266936" algn="l" defTabSz="106774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0171" indent="-266936" algn="l" defTabSz="106774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4043" indent="-266936" algn="l" defTabSz="106774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37916" indent="-266936" algn="l" defTabSz="106774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6774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872" algn="l" defTabSz="106774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745" algn="l" defTabSz="106774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617" algn="l" defTabSz="106774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5490" algn="l" defTabSz="106774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9362" algn="l" defTabSz="106774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3235" algn="l" defTabSz="106774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7107" algn="l" defTabSz="106774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0980" algn="l" defTabSz="106774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35" y="-3015503"/>
            <a:ext cx="8319354" cy="1436711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2771" y="355421"/>
            <a:ext cx="4346152" cy="723370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en-US" altLang="ja-JP" sz="4000" b="1" dirty="0">
                <a:solidFill>
                  <a:srgbClr val="CC0066"/>
                </a:solidFill>
                <a:latin typeface="MV Boli" panose="02000500030200090000" pitchFamily="2" charset="0"/>
                <a:ea typeface="851マカポップ" panose="02000600000000000000" pitchFamily="2" charset="-128"/>
                <a:cs typeface="MV Boli" panose="02000500030200090000" pitchFamily="2" charset="0"/>
              </a:rPr>
              <a:t>SUGAR SPOT.</a:t>
            </a:r>
            <a:endParaRPr lang="ja-JP" altLang="en-US" sz="4000" b="1" dirty="0">
              <a:solidFill>
                <a:srgbClr val="CC0066"/>
              </a:solidFill>
              <a:latin typeface="MV Boli" panose="02000500030200090000" pitchFamily="2" charset="0"/>
              <a:ea typeface="851マカポップ" panose="02000600000000000000" pitchFamily="2" charset="-128"/>
              <a:cs typeface="MV Boli" panose="0200050003020009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6806" y="978811"/>
            <a:ext cx="4981204" cy="1031146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en-US" altLang="ja-JP" sz="6000" b="1" dirty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Noël </a:t>
            </a:r>
            <a:r>
              <a:rPr lang="en-US" altLang="ja-JP" sz="6000" b="1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2022</a:t>
            </a:r>
            <a:endParaRPr lang="ja-JP" altLang="en-US" sz="6000" b="1" dirty="0">
              <a:solidFill>
                <a:srgbClr val="CC006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88759" y="2401958"/>
            <a:ext cx="4354877" cy="2365380"/>
          </a:xfrm>
          <a:prstGeom prst="roundRect">
            <a:avLst>
              <a:gd name="adj" fmla="val 8087"/>
            </a:avLst>
          </a:prstGeom>
          <a:gradFill flip="none" rotWithShape="1">
            <a:gsLst>
              <a:gs pos="100000">
                <a:schemeClr val="accent2"/>
              </a:gs>
              <a:gs pos="0">
                <a:schemeClr val="bg1"/>
              </a:gs>
              <a:gs pos="55000">
                <a:schemeClr val="accent3">
                  <a:lumMod val="60000"/>
                  <a:lumOff val="40000"/>
                  <a:tint val="44500"/>
                  <a:satMod val="160000"/>
                  <a:alpha val="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91" y="2187793"/>
            <a:ext cx="2784083" cy="306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テキスト ボックス 18"/>
          <p:cNvSpPr txBox="1"/>
          <p:nvPr/>
        </p:nvSpPr>
        <p:spPr>
          <a:xfrm>
            <a:off x="2356382" y="2979778"/>
            <a:ext cx="2238854" cy="784925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en-US" altLang="ja-JP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sugarspot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のショートケーキは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自慢のカスタードクリーム入り。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軽い生クリームはオープン以来のこだわりです！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91491" y="3859350"/>
            <a:ext cx="2533934" cy="1077313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12cm(2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名分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05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￥</a:t>
            </a:r>
            <a:r>
              <a:rPr lang="en-US" altLang="ja-JP" sz="105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3600</a:t>
            </a:r>
            <a:r>
              <a:rPr lang="ja-JP" altLang="en-US" sz="8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税込</a:t>
            </a:r>
            <a:endParaRPr lang="en-US" altLang="ja-JP" sz="8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15cm(4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名分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05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￥</a:t>
            </a:r>
            <a:r>
              <a:rPr lang="en-US" altLang="ja-JP" sz="105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4400</a:t>
            </a:r>
            <a:r>
              <a:rPr lang="ja-JP" altLang="en-US" sz="8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税込</a:t>
            </a:r>
            <a:endParaRPr lang="en-US" altLang="ja-JP" sz="8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18cm(6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名分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05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￥</a:t>
            </a:r>
            <a:r>
              <a:rPr lang="en-US" altLang="ja-JP" sz="105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5400</a:t>
            </a:r>
            <a:r>
              <a:rPr lang="ja-JP" altLang="en-US" sz="8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税込</a:t>
            </a:r>
            <a:endParaRPr lang="en-US" altLang="ja-JP" sz="8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 rot="20972416">
            <a:off x="99336" y="2285078"/>
            <a:ext cx="1268383" cy="374282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CC0066"/>
              </a:gs>
            </a:gsLst>
            <a:lin ang="10800000" scaled="1"/>
            <a:tileRect/>
          </a:gra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lang="ja-JP" altLang="en-US" sz="19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数量限定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86587" y="5204418"/>
            <a:ext cx="4338838" cy="2351369"/>
          </a:xfrm>
          <a:prstGeom prst="roundRect">
            <a:avLst>
              <a:gd name="adj" fmla="val 8087"/>
            </a:avLst>
          </a:prstGeom>
          <a:gradFill flip="none" rotWithShape="1">
            <a:gsLst>
              <a:gs pos="46000">
                <a:schemeClr val="bg1">
                  <a:alpha val="15000"/>
                </a:schemeClr>
              </a:gs>
              <a:gs pos="100000">
                <a:schemeClr val="accent2"/>
              </a:gs>
              <a:gs pos="20000">
                <a:schemeClr val="bg1">
                  <a:alpha val="81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0" y="5170736"/>
            <a:ext cx="2476809" cy="2458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角丸四角形 20"/>
          <p:cNvSpPr/>
          <p:nvPr/>
        </p:nvSpPr>
        <p:spPr>
          <a:xfrm>
            <a:off x="2321577" y="5289661"/>
            <a:ext cx="2149964" cy="41191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lang="ja-JP" altLang="en-US" sz="1600" dirty="0">
                <a:solidFill>
                  <a:srgbClr val="DD690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キャラメルショコラ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27328" y="5864529"/>
            <a:ext cx="2449894" cy="1031146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上に飾られた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キャラメルボンボ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ンが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贅沢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キャラメルのほろ苦く甘い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香りの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溶けるような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ムース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濃厚で滑らかなショコラのムース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ナッツの食感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エレガント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なクリスマスケーキ。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60262" y="7063250"/>
            <a:ext cx="2530615" cy="492537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17cm(4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名分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3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￥</a:t>
            </a:r>
            <a:r>
              <a:rPr lang="en-US" altLang="ja-JP" sz="13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4900</a:t>
            </a:r>
            <a:r>
              <a:rPr lang="ja-JP" altLang="en-US" sz="9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税込</a:t>
            </a:r>
            <a:endParaRPr lang="en-US" altLang="ja-JP" sz="9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 rot="20922240">
            <a:off x="203443" y="5017277"/>
            <a:ext cx="1268383" cy="374282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CC0066"/>
              </a:gs>
            </a:gsLst>
            <a:lin ang="10800000" scaled="1"/>
            <a:tileRect/>
          </a:gra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lang="ja-JP" altLang="en-US" sz="16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限定</a:t>
            </a:r>
            <a:r>
              <a:rPr lang="en-US" altLang="ja-JP" sz="16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16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368751" y="7953791"/>
            <a:ext cx="4354877" cy="2321674"/>
          </a:xfrm>
          <a:prstGeom prst="roundRect">
            <a:avLst>
              <a:gd name="adj" fmla="val 8087"/>
            </a:avLst>
          </a:prstGeom>
          <a:gradFill flip="none" rotWithShape="1">
            <a:gsLst>
              <a:gs pos="100000">
                <a:schemeClr val="accent2"/>
              </a:gs>
              <a:gs pos="9000">
                <a:schemeClr val="bg1"/>
              </a:gs>
              <a:gs pos="48000">
                <a:schemeClr val="accent3">
                  <a:lumMod val="60000"/>
                  <a:lumOff val="40000"/>
                  <a:tint val="23500"/>
                  <a:satMod val="160000"/>
                  <a:alpha val="8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886" y="7802056"/>
            <a:ext cx="3071065" cy="270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角丸四角形 23"/>
          <p:cNvSpPr/>
          <p:nvPr/>
        </p:nvSpPr>
        <p:spPr>
          <a:xfrm>
            <a:off x="2356382" y="8080206"/>
            <a:ext cx="2115159" cy="39877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lang="ja-JP" altLang="en-US" sz="1600" dirty="0" smtClean="0">
                <a:solidFill>
                  <a:srgbClr val="F83A5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フロマージュマロン</a:t>
            </a:r>
            <a:endParaRPr lang="ja-JP" altLang="en-US" sz="1600" dirty="0">
              <a:solidFill>
                <a:srgbClr val="F83A5A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07103" y="8713769"/>
            <a:ext cx="2605290" cy="877258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ベリーの香るチーズクリーム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さっぱりとした和栗のクリーム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チーズとマロン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抜群の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組み合わせ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甘酸っぱい上品なベリー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スフレ生地の贅沢なクリスマス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99575" y="9703122"/>
            <a:ext cx="2699060" cy="692592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17cm(4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名分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3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￥</a:t>
            </a:r>
            <a:r>
              <a:rPr lang="en-US" altLang="ja-JP" sz="13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4000</a:t>
            </a:r>
            <a:r>
              <a:rPr lang="ja-JP" altLang="en-US" sz="9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税込</a:t>
            </a:r>
            <a:endParaRPr lang="en-US" altLang="ja-JP" sz="9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 rot="20984401">
            <a:off x="204623" y="7788453"/>
            <a:ext cx="1268383" cy="374282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CC0066"/>
              </a:gs>
            </a:gsLst>
            <a:lin ang="10800000" scaled="1"/>
            <a:tileRect/>
          </a:gra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lang="ja-JP" altLang="en-US" sz="16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限定</a:t>
            </a:r>
            <a:r>
              <a:rPr lang="en-US" altLang="ja-JP" sz="16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16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2774" y="1078791"/>
            <a:ext cx="3081803" cy="415593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20000"/>
                  <a:lumOff val="80000"/>
                </a:schemeClr>
              </a:gs>
              <a:gs pos="14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lIns="106774" tIns="53387" rIns="106774" bIns="53387" rtlCol="0">
            <a:spAutoFit/>
          </a:bodyPr>
          <a:lstStyle/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ご予約は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en-US" altLang="ja-JP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en-US" altLang="ja-JP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52816" y="8623002"/>
            <a:ext cx="2492150" cy="7343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57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 wrap="square" lIns="106774" tIns="53387" rIns="106774" bIns="53387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お渡し期間　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OPEN10:00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19:00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12/23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12/25(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/12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/15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/18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2774" y="1566218"/>
            <a:ext cx="2444744" cy="569482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bg1">
                  <a:alpha val="41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  <a:alpha val="53000"/>
                </a:schemeClr>
              </a:gs>
            </a:gsLst>
            <a:lin ang="13500000" scaled="1"/>
            <a:tileRect/>
          </a:gradFill>
        </p:spPr>
        <p:txBody>
          <a:bodyPr wrap="square" lIns="106774" tIns="53387" rIns="106774" bIns="53387" rtlCol="0">
            <a:spAutoFit/>
          </a:bodyPr>
          <a:lstStyle/>
          <a:p>
            <a:r>
              <a:rPr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ご予約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は店頭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にて前払い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制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お願い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いたします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お電話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での予約は承っておりません。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262244" y="9486104"/>
            <a:ext cx="2082722" cy="8772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  <a:alpha val="57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 wrap="square" lIns="106774" tIns="53387" rIns="106774" bIns="53387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sugar spot.</a:t>
            </a:r>
          </a:p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263-0051</a:t>
            </a: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千葉市稲毛区園生町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122-2</a:t>
            </a:r>
          </a:p>
          <a:p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043-386-3648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定休日　月・火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OPEN10:00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18:30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（通常営業）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4998634" y="3596232"/>
            <a:ext cx="2196047" cy="3959555"/>
          </a:xfrm>
          <a:prstGeom prst="roundRect">
            <a:avLst>
              <a:gd name="adj" fmla="val 8087"/>
            </a:avLst>
          </a:prstGeom>
          <a:gradFill flip="none" rotWithShape="1">
            <a:gsLst>
              <a:gs pos="100000">
                <a:schemeClr val="accent2"/>
              </a:gs>
              <a:gs pos="0">
                <a:schemeClr val="bg1"/>
              </a:gs>
              <a:gs pos="55000">
                <a:schemeClr val="accent3">
                  <a:lumMod val="60000"/>
                  <a:lumOff val="40000"/>
                  <a:tint val="44500"/>
                  <a:satMod val="160000"/>
                  <a:alpha val="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422160" y="2511059"/>
            <a:ext cx="2173076" cy="42138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lang="ja-JP" altLang="en-US" sz="1600" dirty="0">
                <a:solidFill>
                  <a:srgbClr val="FD221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苺のショートケーキ</a:t>
            </a: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57" y="3987845"/>
            <a:ext cx="2164875" cy="245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角丸四角形 36"/>
          <p:cNvSpPr/>
          <p:nvPr/>
        </p:nvSpPr>
        <p:spPr>
          <a:xfrm>
            <a:off x="5388972" y="3699430"/>
            <a:ext cx="1583160" cy="42138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lang="ja-JP" altLang="en-US" sz="1600" dirty="0">
                <a:solidFill>
                  <a:srgbClr val="FD221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シュトーレン</a:t>
            </a:r>
          </a:p>
        </p:txBody>
      </p:sp>
      <p:sp>
        <p:nvSpPr>
          <p:cNvPr id="36" name="角丸四角形 35"/>
          <p:cNvSpPr/>
          <p:nvPr/>
        </p:nvSpPr>
        <p:spPr>
          <a:xfrm rot="20972416">
            <a:off x="4889113" y="3377191"/>
            <a:ext cx="1222692" cy="374282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CC0066"/>
              </a:gs>
            </a:gsLst>
            <a:lin ang="10800000" scaled="1"/>
            <a:tileRect/>
          </a:gra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lang="ja-JP" altLang="en-US" sz="19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数量限定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140364" y="7165818"/>
            <a:ext cx="1943759" cy="492537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18cm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3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￥</a:t>
            </a:r>
            <a:r>
              <a:rPr lang="en-US" altLang="ja-JP" sz="13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2900</a:t>
            </a:r>
            <a:r>
              <a:rPr lang="ja-JP" altLang="en-US" sz="900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税込</a:t>
            </a:r>
            <a:endParaRPr lang="en-US" altLang="ja-JP" sz="9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29807" y="6380102"/>
            <a:ext cx="2164875" cy="800314"/>
          </a:xfrm>
          <a:prstGeom prst="rect">
            <a:avLst/>
          </a:prstGeom>
          <a:noFill/>
        </p:spPr>
        <p:txBody>
          <a:bodyPr wrap="square" lIns="106774" tIns="53387" rIns="106774" bIns="53387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ドイツの伝統的なクリスマスの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焼き菓子。</a:t>
            </a:r>
            <a:r>
              <a:rPr lang="en-US" altLang="ja-JP" sz="9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sugarspot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特性ドライ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フルーツやナッツをたっぷりと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イースト生地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に練り込みました。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薄くスライス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してお楽しみください！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854909" y="2646789"/>
            <a:ext cx="450719" cy="249192"/>
          </a:xfrm>
          <a:prstGeom prst="rightArrow">
            <a:avLst>
              <a:gd name="adj1" fmla="val 50000"/>
              <a:gd name="adj2" fmla="val 47557"/>
            </a:avLst>
          </a:prstGeom>
          <a:solidFill>
            <a:schemeClr val="bg1">
              <a:alpha val="51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kumimoji="1" lang="en-US" altLang="ja-JP" sz="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  <a:endParaRPr kumimoji="1" lang="ja-JP" altLang="en-US" sz="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左矢印 9"/>
          <p:cNvSpPr/>
          <p:nvPr/>
        </p:nvSpPr>
        <p:spPr>
          <a:xfrm>
            <a:off x="1789386" y="4503763"/>
            <a:ext cx="510189" cy="248792"/>
          </a:xfrm>
          <a:prstGeom prst="leftArrow">
            <a:avLst/>
          </a:prstGeom>
          <a:solidFill>
            <a:schemeClr val="bg1">
              <a:alpha val="51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r>
              <a:rPr kumimoji="1" lang="en-US" altLang="ja-JP" sz="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  <a:endParaRPr kumimoji="1" lang="en-US" altLang="ja-JP" sz="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0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51000"/>
          </a:schemeClr>
        </a:solidFill>
        <a:ln w="9525">
          <a:solidFill>
            <a:schemeClr val="accent3">
              <a:lumMod val="75000"/>
            </a:schemeClr>
          </a:solidFill>
        </a:ln>
      </a:spPr>
      <a:bodyPr lIns="106774" tIns="53387" rIns="106774" bIns="53387" rtlCol="0" anchor="ctr"/>
      <a:lstStyle>
        <a:defPPr algn="ctr">
          <a:defRPr sz="800" dirty="0">
            <a:solidFill>
              <a:schemeClr val="tx1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5504</TotalTime>
  <Words>212</Words>
  <Application>Microsoft Office PowerPoint</Application>
  <PresentationFormat>ユーザー設定</PresentationFormat>
  <Paragraphs>50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Owner</cp:lastModifiedBy>
  <cp:revision>52</cp:revision>
  <cp:lastPrinted>2020-10-15T05:40:12Z</cp:lastPrinted>
  <dcterms:created xsi:type="dcterms:W3CDTF">2019-11-05T18:11:43Z</dcterms:created>
  <dcterms:modified xsi:type="dcterms:W3CDTF">2022-10-17T21:45:25Z</dcterms:modified>
</cp:coreProperties>
</file>